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7" r:id="rId5"/>
    <p:sldId id="263" r:id="rId6"/>
    <p:sldId id="27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0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-21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5/24/2023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close up of green grass&#10;">
            <a:extLst>
              <a:ext uri="{FF2B5EF4-FFF2-40B4-BE49-F238E27FC236}">
                <a16:creationId xmlns:a16="http://schemas.microsoft.com/office/drawing/2014/main" id="{2A7E6CAB-B5FF-46B8-964A-7A01020AAB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42052"/>
            <a:ext cx="12192000" cy="1425257"/>
          </a:xfrm>
        </p:spPr>
        <p:txBody>
          <a:bodyPr/>
          <a:lstStyle/>
          <a:p>
            <a:r>
              <a:rPr lang="en-US" dirty="0"/>
              <a:t>The kingdom </a:t>
            </a:r>
            <a:br>
              <a:rPr lang="en-US" dirty="0"/>
            </a:br>
            <a:r>
              <a:rPr lang="en-US" dirty="0"/>
              <a:t>of God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3867309"/>
            <a:ext cx="12192000" cy="1036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D1BA2-3111-4E03-81E3-0D0F9BA3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244205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4B20A4-BDBA-4ACB-BCCE-1FF6B09FE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4903788"/>
            <a:ext cx="12192000" cy="195421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31913"/>
            <a:ext cx="2313992" cy="641350"/>
          </a:xfrm>
        </p:spPr>
        <p:txBody>
          <a:bodyPr/>
          <a:lstStyle/>
          <a:p>
            <a:r>
              <a:rPr lang="en-US" dirty="0"/>
              <a:t>Matthew 3:2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22BD54C-AB8D-4B3B-836D-ABFFFE5D70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31042" y="652826"/>
            <a:ext cx="3433138" cy="426393"/>
          </a:xfrm>
        </p:spPr>
        <p:txBody>
          <a:bodyPr/>
          <a:lstStyle/>
          <a:p>
            <a:r>
              <a:rPr lang="en-US" dirty="0"/>
              <a:t>Matthew 3:2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2192F0C-65C9-4E6D-9314-81FB7E4DB4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31042" y="1032330"/>
            <a:ext cx="3433138" cy="1370672"/>
          </a:xfrm>
        </p:spPr>
        <p:txBody>
          <a:bodyPr/>
          <a:lstStyle/>
          <a:p>
            <a:r>
              <a:rPr lang="en-US" dirty="0"/>
              <a:t>2 “Repent, for the kingdom of heaven has come near.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36D4B3E-84DA-44C7-A6BE-5A3E220051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03339" y="652826"/>
            <a:ext cx="3433138" cy="426393"/>
          </a:xfrm>
        </p:spPr>
        <p:txBody>
          <a:bodyPr/>
          <a:lstStyle/>
          <a:p>
            <a:r>
              <a:rPr lang="en-US" dirty="0"/>
              <a:t>Matthew 4:17</a:t>
            </a:r>
          </a:p>
        </p:txBody>
      </p:sp>
      <p:sp>
        <p:nvSpPr>
          <p:cNvPr id="325" name="Slide Number Placeholder 324">
            <a:extLst>
              <a:ext uri="{FF2B5EF4-FFF2-40B4-BE49-F238E27FC236}">
                <a16:creationId xmlns:a16="http://schemas.microsoft.com/office/drawing/2014/main" id="{C9F5126E-D75A-4501-9BA9-5485EAB79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25">
            <a:extLst>
              <a:ext uri="{FF2B5EF4-FFF2-40B4-BE49-F238E27FC236}">
                <a16:creationId xmlns:a16="http://schemas.microsoft.com/office/drawing/2014/main" id="{40DD109F-2B76-B88A-CD42-676B4B0CB67A}"/>
              </a:ext>
            </a:extLst>
          </p:cNvPr>
          <p:cNvSpPr txBox="1">
            <a:spLocks/>
          </p:cNvSpPr>
          <p:nvPr/>
        </p:nvSpPr>
        <p:spPr>
          <a:xfrm>
            <a:off x="917510" y="2799930"/>
            <a:ext cx="2525486" cy="64135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cap="all" spc="1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Matthew 4:17 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A9A5628-8F0C-FBD6-E160-E38E09BF57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17 From that time Jesus began to proclaim, “Repent, for the kingdom of heaven has come near.”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F456A186-B4D8-B8B3-7FE3-4E113594FDD9}"/>
              </a:ext>
            </a:extLst>
          </p:cNvPr>
          <p:cNvSpPr txBox="1">
            <a:spLocks/>
          </p:cNvSpPr>
          <p:nvPr/>
        </p:nvSpPr>
        <p:spPr>
          <a:xfrm>
            <a:off x="6023086" y="3256126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 cap="none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message about the Kingdom of God is found in all 4 gospels </a:t>
            </a:r>
          </a:p>
        </p:txBody>
      </p:sp>
    </p:spTree>
    <p:extLst>
      <p:ext uri="{BB962C8B-B14F-4D97-AF65-F5344CB8AC3E}">
        <p14:creationId xmlns:p14="http://schemas.microsoft.com/office/powerpoint/2010/main" val="217400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F580F041-DC12-4416-8D50-10D5CB88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92"/>
            <a:ext cx="10515600" cy="994835"/>
          </a:xfrm>
        </p:spPr>
        <p:txBody>
          <a:bodyPr/>
          <a:lstStyle/>
          <a:p>
            <a:r>
              <a:rPr lang="en-US" dirty="0"/>
              <a:t>Repent 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F3A35CB8-192D-46E2-ABAC-ED96BB3582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0800" y="3461657"/>
            <a:ext cx="2351446" cy="638291"/>
          </a:xfrm>
        </p:spPr>
        <p:txBody>
          <a:bodyPr/>
          <a:lstStyle/>
          <a:p>
            <a:r>
              <a:rPr lang="en-US" dirty="0"/>
              <a:t>Metanoia 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AB80485-19C5-4162-A7D1-C16C0A37DB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800" y="4036041"/>
            <a:ext cx="2351446" cy="1704547"/>
          </a:xfrm>
        </p:spPr>
        <p:txBody>
          <a:bodyPr/>
          <a:lstStyle/>
          <a:p>
            <a:r>
              <a:rPr lang="en-ZA" dirty="0"/>
              <a:t>Meta = Change </a:t>
            </a:r>
          </a:p>
          <a:p>
            <a:r>
              <a:rPr lang="en-ZA" dirty="0" err="1"/>
              <a:t>Noia</a:t>
            </a:r>
            <a:r>
              <a:rPr lang="en-ZA" dirty="0"/>
              <a:t> = Mind </a:t>
            </a:r>
          </a:p>
          <a:p>
            <a:r>
              <a:rPr lang="en-ZA" dirty="0"/>
              <a:t>Literally means to change your mind. 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F8450002-65CC-44ED-9FA3-79F17962B3B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03400" y="3470989"/>
            <a:ext cx="2351446" cy="628960"/>
          </a:xfrm>
        </p:spPr>
        <p:txBody>
          <a:bodyPr/>
          <a:lstStyle/>
          <a:p>
            <a:r>
              <a:rPr lang="en-ZA" dirty="0" err="1"/>
              <a:t>Shuv</a:t>
            </a:r>
            <a:r>
              <a:rPr lang="en-ZA" dirty="0"/>
              <a:t> </a:t>
            </a:r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C5E5A4C4-6086-4F2D-BF5F-1A909411BA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03400" y="4036041"/>
            <a:ext cx="2351446" cy="1704547"/>
          </a:xfrm>
        </p:spPr>
        <p:txBody>
          <a:bodyPr/>
          <a:lstStyle/>
          <a:p>
            <a:r>
              <a:rPr lang="en-ZA" dirty="0"/>
              <a:t>Turn back to God 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657CD656-D89A-42CD-A918-0CA133A2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7306C-81BA-4795-A5CA-9392456A8C1E}" type="slidenum">
              <a:rPr kumimoji="0" lang="en-US" sz="1200" b="0" i="0" u="none" strike="noStrike" kern="1200" cap="none" spc="100" normalizeH="0" baseline="0" noProof="0" smtClean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enorite 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10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enorite 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62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F580F041-DC12-4416-8D50-10D5CB88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92"/>
            <a:ext cx="10515600" cy="994835"/>
          </a:xfrm>
        </p:spPr>
        <p:txBody>
          <a:bodyPr/>
          <a:lstStyle/>
          <a:p>
            <a:r>
              <a:rPr lang="en-US" dirty="0"/>
              <a:t>What is the Kingdom of God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F3A35CB8-192D-46E2-ABAC-ED96BB3582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0800" y="3461657"/>
            <a:ext cx="2351446" cy="638291"/>
          </a:xfrm>
        </p:spPr>
        <p:txBody>
          <a:bodyPr/>
          <a:lstStyle/>
          <a:p>
            <a:r>
              <a:rPr lang="en-US" dirty="0" err="1"/>
              <a:t>Vasíleio</a:t>
            </a:r>
            <a:r>
              <a:rPr lang="en-US" dirty="0"/>
              <a:t> or  </a:t>
            </a:r>
            <a:r>
              <a:rPr lang="en-US" dirty="0" err="1"/>
              <a:t>basileia</a:t>
            </a:r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AAB80485-19C5-4162-A7D1-C16C0A37DB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800" y="4036041"/>
            <a:ext cx="2351446" cy="1704547"/>
          </a:xfrm>
        </p:spPr>
        <p:txBody>
          <a:bodyPr/>
          <a:lstStyle/>
          <a:p>
            <a:r>
              <a:rPr lang="en-ZA" dirty="0"/>
              <a:t>Can mean rule or region. </a:t>
            </a:r>
          </a:p>
          <a:p>
            <a:r>
              <a:rPr lang="en-ZA" dirty="0"/>
              <a:t>Can mean God’s realm </a:t>
            </a:r>
          </a:p>
          <a:p>
            <a:endParaRPr lang="en-US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A1AC70BF-8941-481C-8D24-0B619A898E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8580" y="3608439"/>
            <a:ext cx="2351446" cy="491509"/>
          </a:xfrm>
        </p:spPr>
        <p:txBody>
          <a:bodyPr/>
          <a:lstStyle/>
          <a:p>
            <a:r>
              <a:rPr lang="en-ZA" dirty="0"/>
              <a:t>Speaks to </a:t>
            </a:r>
            <a:endParaRPr lang="en-US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8D138E80-5256-446A-AE30-0A9CBCEC97C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8580" y="4036041"/>
            <a:ext cx="2351446" cy="1704547"/>
          </a:xfrm>
        </p:spPr>
        <p:txBody>
          <a:bodyPr/>
          <a:lstStyle/>
          <a:p>
            <a:r>
              <a:rPr lang="en-ZA" dirty="0"/>
              <a:t>God’s activity </a:t>
            </a:r>
          </a:p>
          <a:p>
            <a:r>
              <a:rPr lang="en-ZA" dirty="0"/>
              <a:t>God’s rule</a:t>
            </a:r>
          </a:p>
          <a:p>
            <a:r>
              <a:rPr lang="en-ZA" dirty="0"/>
              <a:t>God’s power </a:t>
            </a:r>
          </a:p>
          <a:p>
            <a:r>
              <a:rPr lang="en-ZA" dirty="0"/>
              <a:t>God’s reach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F8450002-65CC-44ED-9FA3-79F17962B3B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03400" y="3470989"/>
            <a:ext cx="2351446" cy="628960"/>
          </a:xfrm>
        </p:spPr>
        <p:txBody>
          <a:bodyPr/>
          <a:lstStyle/>
          <a:p>
            <a:r>
              <a:rPr lang="en-ZA" dirty="0"/>
              <a:t>Utopic or Utopian society</a:t>
            </a:r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C5E5A4C4-6086-4F2D-BF5F-1A909411BA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03400" y="4036041"/>
            <a:ext cx="2351446" cy="1704547"/>
          </a:xfrm>
        </p:spPr>
        <p:txBody>
          <a:bodyPr/>
          <a:lstStyle/>
          <a:p>
            <a:r>
              <a:rPr lang="en-ZA" dirty="0"/>
              <a:t>Not a dualistic experience. </a:t>
            </a:r>
          </a:p>
          <a:p>
            <a:r>
              <a:rPr lang="en-ZA" dirty="0"/>
              <a:t>It is the ideal existence for humanity. </a:t>
            </a:r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3ECFAB54-2FAE-44AC-A18F-60ABE9A741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071180" y="3608439"/>
            <a:ext cx="2351446" cy="491509"/>
          </a:xfrm>
        </p:spPr>
        <p:txBody>
          <a:bodyPr/>
          <a:lstStyle/>
          <a:p>
            <a:r>
              <a:rPr lang="en-ZA" dirty="0"/>
              <a:t>Authentic</a:t>
            </a:r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DF2F3071-377B-4538-8351-AE48F52BD1C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071180" y="4036041"/>
            <a:ext cx="2351446" cy="1704547"/>
          </a:xfrm>
        </p:spPr>
        <p:txBody>
          <a:bodyPr/>
          <a:lstStyle/>
          <a:p>
            <a:r>
              <a:rPr lang="en-ZA" dirty="0"/>
              <a:t>Designed with the help and input of agricultural experts in the field </a:t>
            </a:r>
            <a:endParaRPr lang="en-US" dirty="0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657CD656-D89A-42CD-A918-0CA133A22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5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{060A9061-4A35-49E4-88DB-6E083ECADDF2}tf16411175_win32</Template>
  <TotalTime>435</TotalTime>
  <Words>142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Tenorite </vt:lpstr>
      <vt:lpstr>Tenorite Bold</vt:lpstr>
      <vt:lpstr>Office Theme</vt:lpstr>
      <vt:lpstr>The kingdom  of God </vt:lpstr>
      <vt:lpstr>Matthew 3:2</vt:lpstr>
      <vt:lpstr>Repent </vt:lpstr>
      <vt:lpstr>What is the Kingdom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 of God </dc:title>
  <dc:creator>Andre Jefferson Jr.</dc:creator>
  <cp:lastModifiedBy>Andre Jefferson Jr.</cp:lastModifiedBy>
  <cp:revision>2</cp:revision>
  <dcterms:created xsi:type="dcterms:W3CDTF">2023-05-24T14:12:15Z</dcterms:created>
  <dcterms:modified xsi:type="dcterms:W3CDTF">2023-05-24T21:27:28Z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